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9907-4A3D-4543-9799-645143ED41E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CB30-3F3E-4F50-A7EA-AD9BC1F70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9907-4A3D-4543-9799-645143ED41E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CB30-3F3E-4F50-A7EA-AD9BC1F70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9907-4A3D-4543-9799-645143ED41E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CB30-3F3E-4F50-A7EA-AD9BC1F70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9907-4A3D-4543-9799-645143ED41E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CB30-3F3E-4F50-A7EA-AD9BC1F70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9907-4A3D-4543-9799-645143ED41E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CB30-3F3E-4F50-A7EA-AD9BC1F70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9907-4A3D-4543-9799-645143ED41E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CB30-3F3E-4F50-A7EA-AD9BC1F70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9907-4A3D-4543-9799-645143ED41E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CB30-3F3E-4F50-A7EA-AD9BC1F70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9907-4A3D-4543-9799-645143ED41E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CB30-3F3E-4F50-A7EA-AD9BC1F70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9907-4A3D-4543-9799-645143ED41E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CB30-3F3E-4F50-A7EA-AD9BC1F70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9907-4A3D-4543-9799-645143ED41E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CB30-3F3E-4F50-A7EA-AD9BC1F70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9907-4A3D-4543-9799-645143ED41E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CB30-3F3E-4F50-A7EA-AD9BC1F702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99907-4A3D-4543-9799-645143ED41E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2CB30-3F3E-4F50-A7EA-AD9BC1F702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8781811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第一</a:t>
            </a:r>
            <a:r>
              <a:rPr lang="zh-CN" altLang="en-US" dirty="0" smtClean="0"/>
              <a:t>步：进入</a:t>
            </a:r>
            <a:r>
              <a:rPr lang="en-US" altLang="zh-CN" dirty="0" smtClean="0"/>
              <a:t>WOS</a:t>
            </a:r>
            <a:r>
              <a:rPr lang="zh-CN" altLang="en-US" dirty="0" smtClean="0"/>
              <a:t>，然后点击右上方的注册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43400"/>
            <a:ext cx="7847013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3400" y="3810000"/>
            <a:ext cx="3581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第二步：用您的邮箱进行注册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Thomson Reuters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u0171139</dc:creator>
  <cp:lastModifiedBy>u0171139</cp:lastModifiedBy>
  <cp:revision>1</cp:revision>
  <dcterms:created xsi:type="dcterms:W3CDTF">2014-03-18T01:59:52Z</dcterms:created>
  <dcterms:modified xsi:type="dcterms:W3CDTF">2014-03-18T02:03:21Z</dcterms:modified>
</cp:coreProperties>
</file>